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07" r:id="rId5"/>
    <p:sldId id="306" r:id="rId6"/>
    <p:sldId id="309" r:id="rId7"/>
    <p:sldId id="312" r:id="rId8"/>
    <p:sldId id="299" r:id="rId9"/>
    <p:sldId id="311" r:id="rId10"/>
    <p:sldId id="310" r:id="rId11"/>
    <p:sldId id="302" r:id="rId12"/>
    <p:sldId id="258" r:id="rId13"/>
    <p:sldId id="313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2CAB1C-0AA1-4053-A726-215D17585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F6F74-5F3D-4C2B-8AC5-73761B2FB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5A7719-01CB-4EE1-B0E9-EE50074C6B35}" type="datetime1">
              <a:rPr lang="en-GB" smtClean="0"/>
              <a:t>03/10/2022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74BE-A649-46E3-849C-B7115F877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0E8BA-5F10-4BE9-B74D-7AA6E4180C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BFECE9-3899-402D-9557-B34889DA2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5944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71EB32A-ED71-4609-8130-3E577DCD5A95}" type="datetime1">
              <a:rPr lang="en-GB" noProof="0" smtClean="0"/>
              <a:t>03/10/2022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3784F3-2271-4F8D-A0BC-8F40E6849F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58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0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96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3415570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1698549" y="3425047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-12823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578" y="1895475"/>
            <a:ext cx="5679621" cy="2413965"/>
          </a:xfrm>
        </p:spPr>
        <p:txBody>
          <a:bodyPr lIns="0" rtlCol="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9578" y="5597131"/>
            <a:ext cx="5050971" cy="472073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9578" y="5954904"/>
            <a:ext cx="2200154" cy="569912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Date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3415570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1698549" y="1079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1698549" y="1713063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1698549" y="5137031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-12823" y="1079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-12823" y="5137031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5570" y="1079"/>
            <a:ext cx="1719072" cy="1719072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5570" y="5137031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2823" y="1713063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5796F3-1FF2-4CB3-9A21-2FA42B0F739C}"/>
              </a:ext>
            </a:extLst>
          </p:cNvPr>
          <p:cNvSpPr/>
          <p:nvPr userDrawn="1"/>
        </p:nvSpPr>
        <p:spPr>
          <a:xfrm>
            <a:off x="5699578" y="5142220"/>
            <a:ext cx="628650" cy="1822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B973DC-FC8B-48F4-9A50-A679872638A6}"/>
              </a:ext>
            </a:extLst>
          </p:cNvPr>
          <p:cNvSpPr/>
          <p:nvPr userDrawn="1"/>
        </p:nvSpPr>
        <p:spPr>
          <a:xfrm>
            <a:off x="0" y="0"/>
            <a:ext cx="1905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651245-F8FA-4280-86E8-A02EA6F9D183}"/>
              </a:ext>
            </a:extLst>
          </p:cNvPr>
          <p:cNvSpPr/>
          <p:nvPr userDrawn="1"/>
        </p:nvSpPr>
        <p:spPr>
          <a:xfrm>
            <a:off x="1905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243009-72E0-4065-A4ED-BF9024B3D4FB}"/>
              </a:ext>
            </a:extLst>
          </p:cNvPr>
          <p:cNvSpPr/>
          <p:nvPr userDrawn="1"/>
        </p:nvSpPr>
        <p:spPr>
          <a:xfrm>
            <a:off x="5334000" y="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E1145-BC25-4AC5-8B8D-8AECD11F171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9F851B1-E044-41C4-88D1-6BA4FBC83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EEE85C52-E5BA-4142-AE8D-7B357E4A4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24B8959-FF9C-453C-8179-A0BF8D392B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F2D93AE-80E9-4043-9384-F0F06D65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718" y="4697806"/>
            <a:ext cx="2800350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D493CB6-06D1-4AD2-924D-64007FFFAC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01931" y="4697805"/>
            <a:ext cx="2800351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5B991DB-A408-4F6D-A8D0-5167D1E3076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23718" y="1268809"/>
            <a:ext cx="2853532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0" name="Date Placeholder 6">
            <a:extLst>
              <a:ext uri="{FF2B5EF4-FFF2-40B4-BE49-F238E27FC236}">
                <a16:creationId xmlns:a16="http://schemas.microsoft.com/office/drawing/2014/main" id="{CAE1BB52-31E7-4A74-9ED4-FDD92237639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EAF5ABA9-E5E2-43E4-ACD5-994ABC0856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40AEA096-23EC-471A-85DB-52788D8475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2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604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604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5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8435" y="3658480"/>
            <a:ext cx="393192" cy="390677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1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7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3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90430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2" y="629616"/>
            <a:ext cx="6550096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5" name="Date Placeholder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156" name="Footer Placeholder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157" name="Slide Number Placeholder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, Content, and Frame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758342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700735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7351" y="572886"/>
            <a:ext cx="4608577" cy="5709042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86" y="1047146"/>
            <a:ext cx="4603750" cy="955826"/>
          </a:xfrm>
        </p:spPr>
        <p:txBody>
          <a:bodyPr lIns="0" rtlCol="0" anchor="t">
            <a:no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01" y="3202442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643128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643128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643128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643128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643128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643128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643128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6431280" y="4010202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643128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643128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643128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643128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700735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7583424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815949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8735568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9311640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988771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10463784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1103985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11615928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11615928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11615928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11615928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11615928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11615928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11615928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11615928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11615928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11615928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11615928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11615928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8159496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873556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9311640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9887712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10463784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11039856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3F93CAB0-49C3-4A79-B42E-9E1448EB8C16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437001" y="2221535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F604C77-9D98-476E-94D5-E470DD4AF76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41177" y="3202442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0" name="Online Image Placeholder 4">
            <a:extLst>
              <a:ext uri="{FF2B5EF4-FFF2-40B4-BE49-F238E27FC236}">
                <a16:creationId xmlns:a16="http://schemas.microsoft.com/office/drawing/2014/main" id="{9CF5CB34-93EF-4B2B-A1BE-32B6ED047CA5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4366877" y="2221535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C62B88D-998E-4BF7-848E-A2874E941C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1301" y="5143144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4" name="Online Image Placeholder 4">
            <a:extLst>
              <a:ext uri="{FF2B5EF4-FFF2-40B4-BE49-F238E27FC236}">
                <a16:creationId xmlns:a16="http://schemas.microsoft.com/office/drawing/2014/main" id="{5323F037-C84F-497F-BB92-7183D356BA26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1437001" y="4162237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F3F35AF-A5CD-4066-97B9-902126AD39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41177" y="5143144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8" name="Online Image Placeholder 4">
            <a:extLst>
              <a:ext uri="{FF2B5EF4-FFF2-40B4-BE49-F238E27FC236}">
                <a16:creationId xmlns:a16="http://schemas.microsoft.com/office/drawing/2014/main" id="{9A265732-BAC2-478A-92AE-23D502B7FF1A}"/>
              </a:ext>
            </a:extLst>
          </p:cNvPr>
          <p:cNvSpPr>
            <a:spLocks noGrp="1"/>
          </p:cNvSpPr>
          <p:nvPr>
            <p:ph type="clipArt" sz="quarter" idx="17"/>
          </p:nvPr>
        </p:nvSpPr>
        <p:spPr>
          <a:xfrm>
            <a:off x="4366877" y="4162237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62" name="Date Placeholder 3">
            <a:extLst>
              <a:ext uri="{FF2B5EF4-FFF2-40B4-BE49-F238E27FC236}">
                <a16:creationId xmlns:a16="http://schemas.microsoft.com/office/drawing/2014/main" id="{A156C4CF-5CE6-43DE-AA90-A75AB2BB67B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4EA599FC-289F-4C20-9865-DAA03F574E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956" y="6356350"/>
            <a:ext cx="3028643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D18BF7DD-991C-4210-9977-3CCAFDB578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58274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35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2682910"/>
            <a:ext cx="4050792" cy="4172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70604" y="2662273"/>
            <a:ext cx="4050792" cy="4172532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41208" y="2662273"/>
            <a:ext cx="4050792" cy="41931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5" y="629616"/>
            <a:ext cx="8042991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17194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0045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75565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8371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6696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5022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2533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791855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33484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092307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58371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58823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75113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0859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16742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33936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42081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6787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5113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2624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34388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1764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00904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7601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42533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84162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09049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09501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25791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59275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6742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5067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39275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8" name="Online Image Placeholder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69746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0" name="Online Image Placeholder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3" name="Online Image Placeholder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74" name="Date Placeholder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025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3296920"/>
            <a:ext cx="7315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0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0" y="4126230"/>
            <a:ext cx="7315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B1173A38-564B-4926-9E0B-57DAB42A7194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6743700" y="1899285"/>
            <a:ext cx="1127125" cy="112712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2A70D14D-B032-42AB-863B-09AB9DB8C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6761B94-9FB3-4CC8-9201-29F60329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E3302F78-FDF8-4294-A286-EBE86804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2657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6DBA18F-1861-4C2A-8FFE-4E883AEC0B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5" y="0"/>
            <a:ext cx="6099175" cy="625157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1333500"/>
            <a:ext cx="4493260" cy="1946275"/>
          </a:xfrm>
        </p:spPr>
        <p:txBody>
          <a:bodyPr rtlCol="0" anchor="b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6200"/>
            <a:ext cx="4493260" cy="2364740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E491E-8435-44CE-B968-83D09EE49881}"/>
              </a:ext>
            </a:extLst>
          </p:cNvPr>
          <p:cNvSpPr/>
          <p:nvPr userDrawn="1"/>
        </p:nvSpPr>
        <p:spPr>
          <a:xfrm>
            <a:off x="6093585" y="625094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03180-44BE-4E4D-BF73-EE5DAD729554}"/>
              </a:ext>
            </a:extLst>
          </p:cNvPr>
          <p:cNvSpPr/>
          <p:nvPr userDrawn="1"/>
        </p:nvSpPr>
        <p:spPr>
          <a:xfrm>
            <a:off x="7313887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494C-1FD5-4EBA-8A6B-6C58A70E245E}"/>
              </a:ext>
            </a:extLst>
          </p:cNvPr>
          <p:cNvSpPr/>
          <p:nvPr userDrawn="1"/>
        </p:nvSpPr>
        <p:spPr>
          <a:xfrm>
            <a:off x="7924038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4F5D5-9FB3-40E0-9D7F-F5F040B1600D}"/>
              </a:ext>
            </a:extLst>
          </p:cNvPr>
          <p:cNvSpPr/>
          <p:nvPr userDrawn="1"/>
        </p:nvSpPr>
        <p:spPr>
          <a:xfrm>
            <a:off x="8534189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FAC9F-7B71-487B-85A6-B4F56F65E4C2}"/>
              </a:ext>
            </a:extLst>
          </p:cNvPr>
          <p:cNvSpPr/>
          <p:nvPr userDrawn="1"/>
        </p:nvSpPr>
        <p:spPr>
          <a:xfrm>
            <a:off x="9144340" y="6252097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321CDD-C6D0-43F2-A170-9E4DF40B2894}"/>
              </a:ext>
            </a:extLst>
          </p:cNvPr>
          <p:cNvSpPr/>
          <p:nvPr userDrawn="1"/>
        </p:nvSpPr>
        <p:spPr>
          <a:xfrm>
            <a:off x="9754491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A8C59A-C559-4262-8FCA-EAC9CF7210A9}"/>
              </a:ext>
            </a:extLst>
          </p:cNvPr>
          <p:cNvSpPr/>
          <p:nvPr userDrawn="1"/>
        </p:nvSpPr>
        <p:spPr>
          <a:xfrm>
            <a:off x="10364642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3707CE-E446-40A9-83AF-F04214AFAEF3}"/>
              </a:ext>
            </a:extLst>
          </p:cNvPr>
          <p:cNvSpPr/>
          <p:nvPr userDrawn="1"/>
        </p:nvSpPr>
        <p:spPr>
          <a:xfrm>
            <a:off x="10974793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B05DAC-B1E0-42D0-B507-570CF69E87E7}"/>
              </a:ext>
            </a:extLst>
          </p:cNvPr>
          <p:cNvSpPr/>
          <p:nvPr userDrawn="1"/>
        </p:nvSpPr>
        <p:spPr>
          <a:xfrm>
            <a:off x="11584940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A9F79-40D8-44D3-BDF1-C1310C2FC407}"/>
              </a:ext>
            </a:extLst>
          </p:cNvPr>
          <p:cNvSpPr/>
          <p:nvPr userDrawn="1"/>
        </p:nvSpPr>
        <p:spPr>
          <a:xfrm>
            <a:off x="6703736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B852A5-9EEB-4624-BADD-F5FF19960517}"/>
              </a:ext>
            </a:extLst>
          </p:cNvPr>
          <p:cNvSpPr/>
          <p:nvPr userDrawn="1"/>
        </p:nvSpPr>
        <p:spPr>
          <a:xfrm>
            <a:off x="835025" y="848032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2D1610F-F8AC-4CFC-BF3C-E85A51D67E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9B1A01F-A9EE-4009-8274-36D560D83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2590346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16387B0-6878-4D33-A72D-26350FC7B1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518778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43621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10472928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7044535" y="0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2074089"/>
            <a:ext cx="5522750" cy="1492476"/>
          </a:xfrm>
        </p:spPr>
        <p:txBody>
          <a:bodyPr lIns="0" bIns="0" rtlCol="0" anchor="b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25" y="3865635"/>
            <a:ext cx="5522750" cy="194733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10472928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8755907" y="0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8755907" y="1713063"/>
            <a:ext cx="1719072" cy="17111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8755907" y="3425047"/>
            <a:ext cx="1719072" cy="1713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7044535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72928" y="0"/>
            <a:ext cx="1719072" cy="1711166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72928" y="5138928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44535" y="1713063"/>
            <a:ext cx="1711372" cy="1711984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B5DBA416-A900-41C7-B41E-F9D99DE451D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994B7D60-DBB5-47AC-87E6-7194D4E37C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1B87CF0-D8F7-4D29-BF5C-58C43C97C9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8755907" y="5138928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7044535" y="5138928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07436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 lIns="0" rtlCol="0" anchor="t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0" y="2667000"/>
            <a:ext cx="3911600" cy="3438144"/>
          </a:xfrm>
        </p:spPr>
        <p:txBody>
          <a:bodyPr lIns="0" numCol="1"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 lIns="0"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ADB92-0B1B-4197-89C6-501F170642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435096"/>
            <a:ext cx="3438144" cy="3438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E6F19-D213-4BFC-8D80-D66C9D2BD837}"/>
              </a:ext>
            </a:extLst>
          </p:cNvPr>
          <p:cNvSpPr>
            <a:spLocks noChangeAspect="1"/>
          </p:cNvSpPr>
          <p:nvPr userDrawn="1"/>
        </p:nvSpPr>
        <p:spPr>
          <a:xfrm>
            <a:off x="3429000" y="0"/>
            <a:ext cx="3438144" cy="345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B2F89B6-A8D2-4031-8B1F-E4A466C202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572" y="0"/>
            <a:ext cx="3438144" cy="343814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3B27F20-1796-4DA8-9840-EFA1E9ABA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3572" y="3443974"/>
            <a:ext cx="3429000" cy="342290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BCC36-E2CF-410A-AD2C-722D76849BDC}"/>
              </a:ext>
            </a:extLst>
          </p:cNvPr>
          <p:cNvSpPr/>
          <p:nvPr userDrawn="1"/>
        </p:nvSpPr>
        <p:spPr>
          <a:xfrm>
            <a:off x="7442200" y="1134423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280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E9CD21-8789-4906-BCC9-B0591D8285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" y="0"/>
            <a:ext cx="11849100" cy="6858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lIns="0" rtlCol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3233057"/>
            <a:ext cx="4203701" cy="296454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0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0" y="54864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FED0C-C9D9-439B-8A01-3C4181694F90}"/>
              </a:ext>
            </a:extLst>
          </p:cNvPr>
          <p:cNvSpPr/>
          <p:nvPr userDrawn="1"/>
        </p:nvSpPr>
        <p:spPr>
          <a:xfrm>
            <a:off x="0" y="6858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12DC0D-3BAD-4A09-83DE-A880AF5D71CB}"/>
              </a:ext>
            </a:extLst>
          </p:cNvPr>
          <p:cNvSpPr/>
          <p:nvPr userDrawn="1"/>
        </p:nvSpPr>
        <p:spPr>
          <a:xfrm>
            <a:off x="0" y="17145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0" y="20574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B15B89-DA8C-4D7D-B70F-286B95F8C931}"/>
              </a:ext>
            </a:extLst>
          </p:cNvPr>
          <p:cNvSpPr/>
          <p:nvPr userDrawn="1"/>
        </p:nvSpPr>
        <p:spPr>
          <a:xfrm>
            <a:off x="1130300" y="1066800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4"/>
              </a:solidFill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E0B9BB-DE60-45D5-BB83-F9309D54A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1814D13-F502-4AE1-80E4-7479F579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4AA35C5-6F41-4930-94A5-EE0C6511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6169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frame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944" y="553068"/>
            <a:ext cx="4608576" cy="574867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rtlCol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0" y="4010202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571944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1148016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172408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2300160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2876232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3452304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4028376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460444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518052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5180520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5180520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5180520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5180520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5180520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5180520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5180520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5180520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5180520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5180520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5180520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571944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1148016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1724088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230016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287623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345230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4028376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460444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92027F-AAE9-4110-9FB9-9485D82493DC}"/>
              </a:ext>
            </a:extLst>
          </p:cNvPr>
          <p:cNvSpPr/>
          <p:nvPr userDrawn="1"/>
        </p:nvSpPr>
        <p:spPr>
          <a:xfrm>
            <a:off x="6743700" y="28375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4"/>
              </a:solidFill>
            </a:endParaRPr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2D66ED17-6A8B-4750-B089-A49B6B7F23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lIns="0"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E0A74137-35DA-43A9-A740-435B3099BE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B68A6459-3B6F-442B-914B-5A5522D327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2912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340" y="187071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36FAFC0-63E1-4A5C-8C07-50890392F1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8940" y="11785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98340" y="350647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1" name="Text Placeholder 48">
            <a:extLst>
              <a:ext uri="{FF2B5EF4-FFF2-40B4-BE49-F238E27FC236}">
                <a16:creationId xmlns:a16="http://schemas.microsoft.com/office/drawing/2014/main" id="{D5AAA54C-0885-4221-AAAF-831C36B8C0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8940" y="28168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7D1309E-F6F7-4FFB-BFBE-F2B34D49D2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8340" y="515747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020F4427-24B5-439F-BAD8-849395F5BD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8940" y="44678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096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A29850-9B3D-49F0-9198-80F35FD55140}"/>
              </a:ext>
            </a:extLst>
          </p:cNvPr>
          <p:cNvSpPr/>
          <p:nvPr userDrawn="1"/>
        </p:nvSpPr>
        <p:spPr>
          <a:xfrm>
            <a:off x="5222748" y="0"/>
            <a:ext cx="1746503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672AB-65F9-4533-9452-7872A8E7C3BC}"/>
              </a:ext>
            </a:extLst>
          </p:cNvPr>
          <p:cNvSpPr/>
          <p:nvPr userDrawn="1"/>
        </p:nvSpPr>
        <p:spPr>
          <a:xfrm>
            <a:off x="174091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0BF50-7B12-496A-986A-AF0B9880118F}"/>
              </a:ext>
            </a:extLst>
          </p:cNvPr>
          <p:cNvSpPr/>
          <p:nvPr userDrawn="1"/>
        </p:nvSpPr>
        <p:spPr>
          <a:xfrm>
            <a:off x="0" y="0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56028-47A8-47AD-A7ED-1CB2252FBE3D}"/>
              </a:ext>
            </a:extLst>
          </p:cNvPr>
          <p:cNvSpPr/>
          <p:nvPr userDrawn="1"/>
        </p:nvSpPr>
        <p:spPr>
          <a:xfrm>
            <a:off x="1044549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7570CE-A79F-452C-A098-5DE30EBBC6FB}"/>
              </a:ext>
            </a:extLst>
          </p:cNvPr>
          <p:cNvSpPr/>
          <p:nvPr userDrawn="1"/>
        </p:nvSpPr>
        <p:spPr>
          <a:xfrm>
            <a:off x="1740916" y="1733044"/>
            <a:ext cx="1746504" cy="1755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866FD-426E-414F-B17B-F648AF71EA9B}"/>
              </a:ext>
            </a:extLst>
          </p:cNvPr>
          <p:cNvSpPr/>
          <p:nvPr userDrawn="1"/>
        </p:nvSpPr>
        <p:spPr>
          <a:xfrm>
            <a:off x="0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B0C63F-EAB3-44FC-B94D-C69BCBD26EBB}"/>
              </a:ext>
            </a:extLst>
          </p:cNvPr>
          <p:cNvSpPr/>
          <p:nvPr userDrawn="1"/>
        </p:nvSpPr>
        <p:spPr>
          <a:xfrm>
            <a:off x="8704580" y="1733044"/>
            <a:ext cx="1746504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9B1BFC-C4E4-428C-A63D-1780C528C70E}"/>
              </a:ext>
            </a:extLst>
          </p:cNvPr>
          <p:cNvSpPr/>
          <p:nvPr userDrawn="1"/>
        </p:nvSpPr>
        <p:spPr>
          <a:xfrm>
            <a:off x="5222748" y="1733044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506793-EC4D-4DB9-A0A1-CC46BD8565D8}"/>
              </a:ext>
            </a:extLst>
          </p:cNvPr>
          <p:cNvSpPr/>
          <p:nvPr userDrawn="1"/>
        </p:nvSpPr>
        <p:spPr>
          <a:xfrm>
            <a:off x="10451084" y="1733044"/>
            <a:ext cx="1740916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BD3197-9B69-4E3D-9A01-662F1F8E514B}"/>
              </a:ext>
            </a:extLst>
          </p:cNvPr>
          <p:cNvSpPr/>
          <p:nvPr userDrawn="1"/>
        </p:nvSpPr>
        <p:spPr>
          <a:xfrm>
            <a:off x="3481832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720" y="3870960"/>
            <a:ext cx="9052560" cy="1363663"/>
          </a:xfrm>
        </p:spPr>
        <p:txBody>
          <a:bodyPr rtlCol="0" anchor="b">
            <a:norm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720" y="5405755"/>
            <a:ext cx="9052560" cy="47688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Picture Placeholder 52">
            <a:extLst>
              <a:ext uri="{FF2B5EF4-FFF2-40B4-BE49-F238E27FC236}">
                <a16:creationId xmlns:a16="http://schemas.microsoft.com/office/drawing/2014/main" id="{AEBBD699-238F-487D-A094-5E479CCCC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1832" y="0"/>
            <a:ext cx="1740916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7" name="Picture Placeholder 52">
            <a:extLst>
              <a:ext uri="{FF2B5EF4-FFF2-40B4-BE49-F238E27FC236}">
                <a16:creationId xmlns:a16="http://schemas.microsoft.com/office/drawing/2014/main" id="{6A29DD5B-55DC-47F4-8032-1E78B3A990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04580" y="0"/>
            <a:ext cx="1746504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Picture Placeholder 52">
            <a:extLst>
              <a:ext uri="{FF2B5EF4-FFF2-40B4-BE49-F238E27FC236}">
                <a16:creationId xmlns:a16="http://schemas.microsoft.com/office/drawing/2014/main" id="{DF373D3C-15A7-41D7-A80E-63E14EA87B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252" y="1733044"/>
            <a:ext cx="1735328" cy="1755648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EFBC2-5C67-4F2E-8B5F-6AAF8656FBA4}"/>
              </a:ext>
            </a:extLst>
          </p:cNvPr>
          <p:cNvSpPr/>
          <p:nvPr userDrawn="1"/>
        </p:nvSpPr>
        <p:spPr>
          <a:xfrm>
            <a:off x="6969250" y="0"/>
            <a:ext cx="1740917" cy="1733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lIns="0" rtlCol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F5B0F680-047E-4915-A8F5-EFB05A62D5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5" y="607060"/>
            <a:ext cx="6082549" cy="625474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3D54C-F4F9-4FBF-80F6-F45EFD6A2CFF}"/>
              </a:ext>
            </a:extLst>
          </p:cNvPr>
          <p:cNvSpPr/>
          <p:nvPr userDrawn="1"/>
        </p:nvSpPr>
        <p:spPr>
          <a:xfrm>
            <a:off x="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0E28C-9E20-435C-99D0-48CF2909019B}"/>
              </a:ext>
            </a:extLst>
          </p:cNvPr>
          <p:cNvSpPr/>
          <p:nvPr userDrawn="1"/>
        </p:nvSpPr>
        <p:spPr>
          <a:xfrm>
            <a:off x="121339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6EA5A-9289-4E46-9AB8-457FE7AD1491}"/>
              </a:ext>
            </a:extLst>
          </p:cNvPr>
          <p:cNvSpPr/>
          <p:nvPr userDrawn="1"/>
        </p:nvSpPr>
        <p:spPr>
          <a:xfrm>
            <a:off x="182008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425AF3-AF4E-4334-8EF6-9C9C36BFF6E9}"/>
              </a:ext>
            </a:extLst>
          </p:cNvPr>
          <p:cNvSpPr/>
          <p:nvPr userDrawn="1"/>
        </p:nvSpPr>
        <p:spPr>
          <a:xfrm>
            <a:off x="242678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44959B-5FB7-4710-8EB4-C6F2E27C47D4}"/>
              </a:ext>
            </a:extLst>
          </p:cNvPr>
          <p:cNvSpPr/>
          <p:nvPr userDrawn="1"/>
        </p:nvSpPr>
        <p:spPr>
          <a:xfrm>
            <a:off x="3033475" y="0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72CBB0-055F-4C86-A198-4CCA83E0D07C}"/>
              </a:ext>
            </a:extLst>
          </p:cNvPr>
          <p:cNvSpPr/>
          <p:nvPr userDrawn="1"/>
        </p:nvSpPr>
        <p:spPr>
          <a:xfrm>
            <a:off x="364017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07067-9434-4548-88C1-96187DB5A02A}"/>
              </a:ext>
            </a:extLst>
          </p:cNvPr>
          <p:cNvSpPr/>
          <p:nvPr userDrawn="1"/>
        </p:nvSpPr>
        <p:spPr>
          <a:xfrm>
            <a:off x="424686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ACD849-640F-48CE-8342-1AE774134F52}"/>
              </a:ext>
            </a:extLst>
          </p:cNvPr>
          <p:cNvSpPr/>
          <p:nvPr userDrawn="1"/>
        </p:nvSpPr>
        <p:spPr>
          <a:xfrm>
            <a:off x="485356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95952-CF8E-4D15-9CC8-CA4743A73453}"/>
              </a:ext>
            </a:extLst>
          </p:cNvPr>
          <p:cNvSpPr/>
          <p:nvPr userDrawn="1"/>
        </p:nvSpPr>
        <p:spPr>
          <a:xfrm>
            <a:off x="5460256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A4A50-99ED-4ED2-8288-09A681E55857}"/>
              </a:ext>
            </a:extLst>
          </p:cNvPr>
          <p:cNvSpPr/>
          <p:nvPr userDrawn="1"/>
        </p:nvSpPr>
        <p:spPr>
          <a:xfrm>
            <a:off x="606695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E24E4D-15D7-4BF5-9092-BD4E86DB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rtlCol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093093-F077-4A1D-A6ED-946369A58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3E355-5671-4FE4-8958-99FC40EF5B1D}"/>
              </a:ext>
            </a:extLst>
          </p:cNvPr>
          <p:cNvSpPr/>
          <p:nvPr userDrawn="1"/>
        </p:nvSpPr>
        <p:spPr>
          <a:xfrm>
            <a:off x="6743700" y="28502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4"/>
              </a:solidFill>
            </a:endParaRP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3D699E8-339D-4753-8032-13F328C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7214" y="6356350"/>
            <a:ext cx="2808515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24FE381-D866-4C7F-95D5-4CF34B3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ellaneous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4A94B9-9E00-4DD6-BCD4-604645044CAD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9AA0F-90FD-444F-B618-EE6F4C1F122A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5D740-BF58-4DAE-A85B-5EF9B6EE3615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B3B2E1-FF09-40A7-993A-BFF59632C25C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9981C2-BC8B-44CC-9A8B-A5B381264380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FAAD0A-E8F9-47F8-874E-433E4C9A92AC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ABB2-3607-4850-A2E7-141BF30EA1E4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BB6AA-DB66-48A4-BBD2-9B36C02E5371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9AC868-5C63-419B-8791-593862E707C6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6AF71-D03B-4190-8590-1688288FB9F2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A6CEDE-A238-4C3A-B315-B3D3081EC7CC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CE100-6140-4208-8CE9-DFE45B35007E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75F84B-6DC9-4492-A492-95E4ABEF1B78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788D4C-E960-45E8-ABC4-72FC2128647B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8D71AB-A26E-43A9-B413-A59CFBCDD9B1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1E9C91-A1C1-432A-9523-A511B304162F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D3C8E1-8F58-4916-9097-718454DAC9FC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465436-7CD8-4713-84B2-BE392283D71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4BFDB3-CC2F-4666-9557-90812A8E5147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D356C3-53D1-4AF1-B3FD-AEEFF75FDB5C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89E7C-AF7A-4E82-B01B-1A945C7BBF79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05B19F-DE4A-4705-A964-0579015AED0E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99157-3482-4535-BECD-566EFFF308AD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8CCBF5-CCDC-43C9-B57D-B9DAE23B58BE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2D896-790A-420A-BBFB-AFDB7BD9B603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941E70-EE67-4F80-B753-2F6426D0A9DA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51E552-2222-4200-8E39-4DF2BEB677FD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3002CA-9883-43A9-B000-00F9F7A14D27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1A1E0B-5D8C-42BB-8493-4A6E267A7C73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E86EA3-C77E-4F5B-B2D8-06ACD07DECA4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D0E5EA-DA68-48FA-984B-26F2185EF431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E5F851-80EC-44A1-B97A-D40F00A63A11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D6FCB-D2DE-4100-B034-4F158AA21763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3C2CDE-BD78-4521-A433-7332BF3D57FA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4BBE4B76-BA2D-4EA4-A178-30F57AC1DF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43984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045FF175-F59F-4A69-B296-E046C77842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43984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FBAA7D2D-B5F0-416A-A89F-1DC3E6A877E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43984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01187116-E25F-47A2-9BC5-532F3F42D3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43980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B69B6CD5-B022-423C-A017-AD2D8FFA066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5226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06A7180A-5FBF-4DE7-A668-E24E022DFA9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5226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EFABF40-7E40-4F8A-80D3-DB5903EEBDF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5226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FFD10C91-B253-496D-889A-D48B1A0AA55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62665" y="5226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9FDBCD91-EE94-4107-8814-059FE0E8F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6" y="629616"/>
            <a:ext cx="9371048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3" name="Date Placeholder 3">
            <a:extLst>
              <a:ext uri="{FF2B5EF4-FFF2-40B4-BE49-F238E27FC236}">
                <a16:creationId xmlns:a16="http://schemas.microsoft.com/office/drawing/2014/main" id="{3EDC5EF0-E937-47AD-8F93-11A7E0319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94" name="Footer Placeholder 4">
            <a:extLst>
              <a:ext uri="{FF2B5EF4-FFF2-40B4-BE49-F238E27FC236}">
                <a16:creationId xmlns:a16="http://schemas.microsoft.com/office/drawing/2014/main" id="{4CB9AE8E-EB22-4097-951C-4A6E38B2D47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95" name="Slide Number Placeholder 5">
            <a:extLst>
              <a:ext uri="{FF2B5EF4-FFF2-40B4-BE49-F238E27FC236}">
                <a16:creationId xmlns:a16="http://schemas.microsoft.com/office/drawing/2014/main" id="{D89D10F4-442B-4B78-B541-92469482E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50" r:id="rId5"/>
    <p:sldLayoutId id="2147483682" r:id="rId6"/>
    <p:sldLayoutId id="2147483667" r:id="rId7"/>
    <p:sldLayoutId id="2147483668" r:id="rId8"/>
    <p:sldLayoutId id="2147483656" r:id="rId9"/>
    <p:sldLayoutId id="2147483677" r:id="rId10"/>
    <p:sldLayoutId id="2147483664" r:id="rId11"/>
    <p:sldLayoutId id="2147483678" r:id="rId12"/>
    <p:sldLayoutId id="2147483679" r:id="rId13"/>
    <p:sldLayoutId id="2147483680" r:id="rId14"/>
    <p:sldLayoutId id="2147483673" r:id="rId15"/>
    <p:sldLayoutId id="214748368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46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47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microsoft.com/office/2007/relationships/hdphoto" Target="../media/hdphoto6.wdp"/><Relationship Id="rId2" Type="http://schemas.openxmlformats.org/officeDocument/2006/relationships/image" Target="../media/image18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6.svg"/><Relationship Id="rId10" Type="http://schemas.microsoft.com/office/2007/relationships/hdphoto" Target="../media/hdphoto4.wdp"/><Relationship Id="rId19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eesoo37/120-years-of-olympic-history-athletes-and-results" TargetMode="External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1E5-893D-27A7-FE97-883ACC91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151F9-D662-FA9A-DABC-FE0D05C81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70B2F-E3C7-112F-8B01-7E6AEF3F2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13/7/20XX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6841F-0F86-EE94-108C-B7AF002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91BE9-D759-5CBE-CFD8-6BE5B1E8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1</a:t>
            </a:fld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9893B93-351D-9080-8AFD-C5A5391FD6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5AFAF6-C702-F9FC-AF46-5D0E08F7ED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8" descr="A picture containing ground, outdoor, painted, painting&#10;&#10;Description automatically generated">
            <a:extLst>
              <a:ext uri="{FF2B5EF4-FFF2-40B4-BE49-F238E27FC236}">
                <a16:creationId xmlns:a16="http://schemas.microsoft.com/office/drawing/2014/main" id="{67200CB6-7326-418D-C616-6578D474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" y="-358803"/>
            <a:ext cx="12196572" cy="757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3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8277-2C1C-B879-300E-EC489A86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942" y="1907459"/>
            <a:ext cx="5522750" cy="1492476"/>
          </a:xfrm>
        </p:spPr>
        <p:txBody>
          <a:bodyPr anchor="ctr">
            <a:normAutofit fontScale="90000"/>
          </a:bodyPr>
          <a:lstStyle/>
          <a:p>
            <a:r>
              <a:rPr lang="en-US" sz="6000" dirty="0">
                <a:latin typeface="Gadugi" panose="020F0502020204030204" pitchFamily="34" charset="0"/>
                <a:cs typeface="Gadugi" panose="020F0502020204030204" pitchFamily="34" charset="0"/>
              </a:rPr>
              <a:t>Thank you for listening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38BA7-A409-5661-D6EB-2F675C0E1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10</a:t>
            </a:fld>
            <a:endParaRPr lang="en-GB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83EC7-A7B7-E3CA-3F20-F81FAACC39D9}"/>
              </a:ext>
            </a:extLst>
          </p:cNvPr>
          <p:cNvSpPr txBox="1"/>
          <p:nvPr/>
        </p:nvSpPr>
        <p:spPr>
          <a:xfrm>
            <a:off x="10632051" y="631994"/>
            <a:ext cx="1846085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CALUM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80176-3D16-6327-3D00-809377169FEB}"/>
              </a:ext>
            </a:extLst>
          </p:cNvPr>
          <p:cNvSpPr txBox="1"/>
          <p:nvPr/>
        </p:nvSpPr>
        <p:spPr>
          <a:xfrm>
            <a:off x="7073473" y="2280950"/>
            <a:ext cx="1635642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RUCHI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133AF4-9695-5F51-2C65-CDC5EB4CCD22}"/>
              </a:ext>
            </a:extLst>
          </p:cNvPr>
          <p:cNvSpPr txBox="1"/>
          <p:nvPr/>
        </p:nvSpPr>
        <p:spPr>
          <a:xfrm>
            <a:off x="10433931" y="4055452"/>
            <a:ext cx="1846085" cy="4462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ln w="10160">
                  <a:solidFill>
                    <a:schemeClr val="accent3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MOHAMED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23589-A5CA-7877-0535-E1FF9B8220A2}"/>
              </a:ext>
            </a:extLst>
          </p:cNvPr>
          <p:cNvSpPr txBox="1"/>
          <p:nvPr/>
        </p:nvSpPr>
        <p:spPr>
          <a:xfrm>
            <a:off x="7011831" y="5753010"/>
            <a:ext cx="184608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ln w="66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MINNIE</a:t>
            </a:r>
          </a:p>
        </p:txBody>
      </p:sp>
      <p:pic>
        <p:nvPicPr>
          <p:cNvPr id="17" name="Graphic 16" descr="Gymnast: Rings with solid fill">
            <a:extLst>
              <a:ext uri="{FF2B5EF4-FFF2-40B4-BE49-F238E27FC236}">
                <a16:creationId xmlns:a16="http://schemas.microsoft.com/office/drawing/2014/main" id="{81F97BA4-7D0E-6870-D87A-A4403B663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8977" y="140149"/>
            <a:ext cx="1682044" cy="1594477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C348DC3-59E9-2E71-2288-E0F9AC244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942" y="3690327"/>
            <a:ext cx="55227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b="1" i="1" dirty="0">
                <a:latin typeface="InaiMathi" pitchFamily="2" charset="0"/>
                <a:cs typeface="InaiMathi" pitchFamily="2" charset="0"/>
              </a:rPr>
              <a:t>Of course, its about winning .. No one plays just to take part !!</a:t>
            </a:r>
          </a:p>
        </p:txBody>
      </p:sp>
      <p:pic>
        <p:nvPicPr>
          <p:cNvPr id="24" name="Graphic 23" descr="Cycling with solid fill">
            <a:extLst>
              <a:ext uri="{FF2B5EF4-FFF2-40B4-BE49-F238E27FC236}">
                <a16:creationId xmlns:a16="http://schemas.microsoft.com/office/drawing/2014/main" id="{5204CF79-601D-4AF8-C63E-1D05FAAA1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3591" y="5311233"/>
            <a:ext cx="1546767" cy="1546767"/>
          </a:xfrm>
          <a:prstGeom prst="rect">
            <a:avLst/>
          </a:prstGeom>
        </p:spPr>
      </p:pic>
      <p:pic>
        <p:nvPicPr>
          <p:cNvPr id="28" name="Graphic 27" descr="Boxing Glove with solid fill">
            <a:extLst>
              <a:ext uri="{FF2B5EF4-FFF2-40B4-BE49-F238E27FC236}">
                <a16:creationId xmlns:a16="http://schemas.microsoft.com/office/drawing/2014/main" id="{99C436FA-5D1E-E73D-AB58-48266C239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2751" y="1706688"/>
            <a:ext cx="1682045" cy="1682045"/>
          </a:xfrm>
          <a:prstGeom prst="rect">
            <a:avLst/>
          </a:prstGeom>
        </p:spPr>
      </p:pic>
      <p:pic>
        <p:nvPicPr>
          <p:cNvPr id="34" name="Graphic 33" descr="Downhill skiing with solid fill">
            <a:extLst>
              <a:ext uri="{FF2B5EF4-FFF2-40B4-BE49-F238E27FC236}">
                <a16:creationId xmlns:a16="http://schemas.microsoft.com/office/drawing/2014/main" id="{9774FFFF-BDA3-F14E-13DF-A518C4DC4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1886" y="96366"/>
            <a:ext cx="1682045" cy="168204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01F4EC-852D-5476-E357-B5040B7BF241}"/>
              </a:ext>
            </a:extLst>
          </p:cNvPr>
          <p:cNvCxnSpPr/>
          <p:nvPr/>
        </p:nvCxnSpPr>
        <p:spPr>
          <a:xfrm>
            <a:off x="7027753" y="0"/>
            <a:ext cx="0" cy="6858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Body builder with solid fill">
            <a:extLst>
              <a:ext uri="{FF2B5EF4-FFF2-40B4-BE49-F238E27FC236}">
                <a16:creationId xmlns:a16="http://schemas.microsoft.com/office/drawing/2014/main" id="{CCD76070-60F5-EE67-B2CA-C4817B492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46363" y="1706688"/>
            <a:ext cx="1675866" cy="1675866"/>
          </a:xfrm>
          <a:prstGeom prst="rect">
            <a:avLst/>
          </a:prstGeom>
        </p:spPr>
      </p:pic>
      <p:pic>
        <p:nvPicPr>
          <p:cNvPr id="41" name="Graphic 40" descr="Ice hockey with solid fill">
            <a:extLst>
              <a:ext uri="{FF2B5EF4-FFF2-40B4-BE49-F238E27FC236}">
                <a16:creationId xmlns:a16="http://schemas.microsoft.com/office/drawing/2014/main" id="{9016C33A-0FD6-32F2-8DC7-8CEA906F85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19524" y="5214867"/>
            <a:ext cx="1682042" cy="1682042"/>
          </a:xfrm>
          <a:prstGeom prst="rect">
            <a:avLst/>
          </a:prstGeom>
        </p:spPr>
      </p:pic>
      <p:pic>
        <p:nvPicPr>
          <p:cNvPr id="43" name="Graphic 42" descr="Diving with solid fill">
            <a:extLst>
              <a:ext uri="{FF2B5EF4-FFF2-40B4-BE49-F238E27FC236}">
                <a16:creationId xmlns:a16="http://schemas.microsoft.com/office/drawing/2014/main" id="{26CB8393-6605-BFDC-9B25-A9F0D82296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28436" y="3334650"/>
            <a:ext cx="1680678" cy="1770074"/>
          </a:xfrm>
          <a:prstGeom prst="rect">
            <a:avLst/>
          </a:prstGeom>
        </p:spPr>
      </p:pic>
      <p:pic>
        <p:nvPicPr>
          <p:cNvPr id="47" name="Graphic 46" descr="Hurdle with solid fill">
            <a:extLst>
              <a:ext uri="{FF2B5EF4-FFF2-40B4-BE49-F238E27FC236}">
                <a16:creationId xmlns:a16="http://schemas.microsoft.com/office/drawing/2014/main" id="{5B59B58B-A901-0DF7-7588-772DFCC97F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69887" y="3462511"/>
            <a:ext cx="1682045" cy="1601840"/>
          </a:xfrm>
          <a:prstGeom prst="rect">
            <a:avLst/>
          </a:prstGeom>
        </p:spPr>
      </p:pic>
      <p:pic>
        <p:nvPicPr>
          <p:cNvPr id="4" name="Graphic 3" descr="Medal outline">
            <a:extLst>
              <a:ext uri="{FF2B5EF4-FFF2-40B4-BE49-F238E27FC236}">
                <a16:creationId xmlns:a16="http://schemas.microsoft.com/office/drawing/2014/main" id="{B1120795-9849-D779-D458-57CE8FF204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91300" y="4130691"/>
            <a:ext cx="2361083" cy="23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8277-2C1C-B879-300E-EC489A86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942" y="1907459"/>
            <a:ext cx="5522750" cy="1492476"/>
          </a:xfrm>
        </p:spPr>
        <p:txBody>
          <a:bodyPr anchor="ctr">
            <a:normAutofit fontScale="90000"/>
          </a:bodyPr>
          <a:lstStyle/>
          <a:p>
            <a:r>
              <a:rPr lang="en-US" sz="6000" dirty="0">
                <a:latin typeface="Gadugi" panose="020F0502020204030204" pitchFamily="34" charset="0"/>
                <a:cs typeface="Gadugi" panose="020F0502020204030204" pitchFamily="34" charset="0"/>
              </a:rPr>
              <a:t>Data Olympians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38BA7-A409-5661-D6EB-2F675C0E1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2</a:t>
            </a:fld>
            <a:endParaRPr lang="en-GB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83EC7-A7B7-E3CA-3F20-F81FAACC39D9}"/>
              </a:ext>
            </a:extLst>
          </p:cNvPr>
          <p:cNvSpPr txBox="1"/>
          <p:nvPr/>
        </p:nvSpPr>
        <p:spPr>
          <a:xfrm>
            <a:off x="10632051" y="631994"/>
            <a:ext cx="1846085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CALUM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80176-3D16-6327-3D00-809377169FEB}"/>
              </a:ext>
            </a:extLst>
          </p:cNvPr>
          <p:cNvSpPr txBox="1"/>
          <p:nvPr/>
        </p:nvSpPr>
        <p:spPr>
          <a:xfrm>
            <a:off x="7073473" y="2280950"/>
            <a:ext cx="1635642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RUCHI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133AF4-9695-5F51-2C65-CDC5EB4CCD22}"/>
              </a:ext>
            </a:extLst>
          </p:cNvPr>
          <p:cNvSpPr txBox="1"/>
          <p:nvPr/>
        </p:nvSpPr>
        <p:spPr>
          <a:xfrm>
            <a:off x="10433931" y="4055452"/>
            <a:ext cx="1846085" cy="4462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ln w="10160">
                  <a:solidFill>
                    <a:schemeClr val="accent3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MOHAMED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23589-A5CA-7877-0535-E1FF9B8220A2}"/>
              </a:ext>
            </a:extLst>
          </p:cNvPr>
          <p:cNvSpPr txBox="1"/>
          <p:nvPr/>
        </p:nvSpPr>
        <p:spPr>
          <a:xfrm>
            <a:off x="7011831" y="5753010"/>
            <a:ext cx="184608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ln w="66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MINNIE</a:t>
            </a:r>
          </a:p>
        </p:txBody>
      </p:sp>
      <p:pic>
        <p:nvPicPr>
          <p:cNvPr id="17" name="Graphic 16" descr="Gymnast: Rings with solid fill">
            <a:extLst>
              <a:ext uri="{FF2B5EF4-FFF2-40B4-BE49-F238E27FC236}">
                <a16:creationId xmlns:a16="http://schemas.microsoft.com/office/drawing/2014/main" id="{81F97BA4-7D0E-6870-D87A-A4403B663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8977" y="140149"/>
            <a:ext cx="1682044" cy="1594477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C348DC3-59E9-2E71-2288-E0F9AC244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9306" y="3346114"/>
            <a:ext cx="55227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b="1" i="1" dirty="0">
                <a:latin typeface="InaiMathi" pitchFamily="2" charset="0"/>
                <a:cs typeface="InaiMathi" pitchFamily="2" charset="0"/>
              </a:rPr>
              <a:t>The only sport we medal in is data !!</a:t>
            </a:r>
          </a:p>
        </p:txBody>
      </p:sp>
      <p:pic>
        <p:nvPicPr>
          <p:cNvPr id="24" name="Graphic 23" descr="Cycling with solid fill">
            <a:extLst>
              <a:ext uri="{FF2B5EF4-FFF2-40B4-BE49-F238E27FC236}">
                <a16:creationId xmlns:a16="http://schemas.microsoft.com/office/drawing/2014/main" id="{5204CF79-601D-4AF8-C63E-1D05FAAA1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3591" y="5311233"/>
            <a:ext cx="1546767" cy="1546767"/>
          </a:xfrm>
          <a:prstGeom prst="rect">
            <a:avLst/>
          </a:prstGeom>
        </p:spPr>
      </p:pic>
      <p:pic>
        <p:nvPicPr>
          <p:cNvPr id="28" name="Graphic 27" descr="Boxing Glove with solid fill">
            <a:extLst>
              <a:ext uri="{FF2B5EF4-FFF2-40B4-BE49-F238E27FC236}">
                <a16:creationId xmlns:a16="http://schemas.microsoft.com/office/drawing/2014/main" id="{99C436FA-5D1E-E73D-AB58-48266C239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2751" y="1706688"/>
            <a:ext cx="1682045" cy="1682045"/>
          </a:xfrm>
          <a:prstGeom prst="rect">
            <a:avLst/>
          </a:prstGeom>
        </p:spPr>
      </p:pic>
      <p:pic>
        <p:nvPicPr>
          <p:cNvPr id="34" name="Graphic 33" descr="Downhill skiing with solid fill">
            <a:extLst>
              <a:ext uri="{FF2B5EF4-FFF2-40B4-BE49-F238E27FC236}">
                <a16:creationId xmlns:a16="http://schemas.microsoft.com/office/drawing/2014/main" id="{9774FFFF-BDA3-F14E-13DF-A518C4DC4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1886" y="96366"/>
            <a:ext cx="1682045" cy="168204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01F4EC-852D-5476-E357-B5040B7BF241}"/>
              </a:ext>
            </a:extLst>
          </p:cNvPr>
          <p:cNvCxnSpPr/>
          <p:nvPr/>
        </p:nvCxnSpPr>
        <p:spPr>
          <a:xfrm>
            <a:off x="7027753" y="0"/>
            <a:ext cx="0" cy="6858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Body builder with solid fill">
            <a:extLst>
              <a:ext uri="{FF2B5EF4-FFF2-40B4-BE49-F238E27FC236}">
                <a16:creationId xmlns:a16="http://schemas.microsoft.com/office/drawing/2014/main" id="{CCD76070-60F5-EE67-B2CA-C4817B492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46363" y="1706688"/>
            <a:ext cx="1675866" cy="1675866"/>
          </a:xfrm>
          <a:prstGeom prst="rect">
            <a:avLst/>
          </a:prstGeom>
        </p:spPr>
      </p:pic>
      <p:pic>
        <p:nvPicPr>
          <p:cNvPr id="41" name="Graphic 40" descr="Ice hockey with solid fill">
            <a:extLst>
              <a:ext uri="{FF2B5EF4-FFF2-40B4-BE49-F238E27FC236}">
                <a16:creationId xmlns:a16="http://schemas.microsoft.com/office/drawing/2014/main" id="{9016C33A-0FD6-32F2-8DC7-8CEA906F85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19524" y="5214867"/>
            <a:ext cx="1682042" cy="1682042"/>
          </a:xfrm>
          <a:prstGeom prst="rect">
            <a:avLst/>
          </a:prstGeom>
        </p:spPr>
      </p:pic>
      <p:pic>
        <p:nvPicPr>
          <p:cNvPr id="43" name="Graphic 42" descr="Diving with solid fill">
            <a:extLst>
              <a:ext uri="{FF2B5EF4-FFF2-40B4-BE49-F238E27FC236}">
                <a16:creationId xmlns:a16="http://schemas.microsoft.com/office/drawing/2014/main" id="{26CB8393-6605-BFDC-9B25-A9F0D82296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28436" y="3334650"/>
            <a:ext cx="1680678" cy="1770074"/>
          </a:xfrm>
          <a:prstGeom prst="rect">
            <a:avLst/>
          </a:prstGeom>
        </p:spPr>
      </p:pic>
      <p:pic>
        <p:nvPicPr>
          <p:cNvPr id="47" name="Graphic 46" descr="Hurdle with solid fill">
            <a:extLst>
              <a:ext uri="{FF2B5EF4-FFF2-40B4-BE49-F238E27FC236}">
                <a16:creationId xmlns:a16="http://schemas.microsoft.com/office/drawing/2014/main" id="{5B59B58B-A901-0DF7-7588-772DFCC97F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69887" y="3462511"/>
            <a:ext cx="1682045" cy="16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6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94A2-E213-6DC4-A3FB-B41B0124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Proposal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2B937-7C22-A3B9-1C6B-4BDBAA2858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 dirty="0"/>
              <a:t>Monday 03</a:t>
            </a:r>
            <a:r>
              <a:rPr lang="en-GB" baseline="30000" noProof="0" dirty="0"/>
              <a:t>rd</a:t>
            </a:r>
            <a:r>
              <a:rPr lang="en-GB" noProof="0" dirty="0"/>
              <a:t> October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EA45C-5EE4-F93E-8490-593AA8796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 dirty="0"/>
              <a:t>Project 3: Data visualisation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57536-0DB9-37A3-1F73-17A1A1695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3</a:t>
            </a:fld>
            <a:endParaRPr lang="en-GB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786F12-2D7C-1330-E99E-E0D76B9FF3F2}"/>
              </a:ext>
            </a:extLst>
          </p:cNvPr>
          <p:cNvSpPr txBox="1">
            <a:spLocks/>
          </p:cNvSpPr>
          <p:nvPr/>
        </p:nvSpPr>
        <p:spPr>
          <a:xfrm>
            <a:off x="3208020" y="1165376"/>
            <a:ext cx="7937182" cy="1358517"/>
          </a:xfrm>
          <a:prstGeom prst="rect">
            <a:avLst/>
          </a:prstGeom>
        </p:spPr>
        <p:txBody>
          <a:bodyPr vert="horz" lIns="0" tIns="45720" rIns="91440" bIns="45720" numCol="1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InaiMathi" pitchFamily="2" charset="0"/>
                <a:cs typeface="InaiMathi" pitchFamily="2" charset="0"/>
              </a:rPr>
              <a:t>For the team project, the chosen theme that has been decided is data within Olympics. The time interval will be from the Athens Olympics Athens 1896 to Rio 2016. </a:t>
            </a:r>
          </a:p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InaiMathi" pitchFamily="2" charset="0"/>
                <a:cs typeface="InaiMathi" pitchFamily="2" charset="0"/>
              </a:rPr>
              <a:t>The dataset gives the result (Gold, Silver, Bronze) for each sporting event including all participating countries. The questions that we will attempt to answer are.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B8C7F-4889-4DC2-8C31-385B40731F3B}"/>
              </a:ext>
            </a:extLst>
          </p:cNvPr>
          <p:cNvSpPr txBox="1"/>
          <p:nvPr/>
        </p:nvSpPr>
        <p:spPr>
          <a:xfrm>
            <a:off x="3634740" y="2940423"/>
            <a:ext cx="75104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effectLst/>
                <a:latin typeface="InaiMathi" pitchFamily="2" charset="0"/>
                <a:cs typeface="InaiMathi" pitchFamily="2" charset="0"/>
              </a:rPr>
              <a:t>The medal count between the Male athlete’s vs the Women athletes</a:t>
            </a:r>
            <a:endParaRPr lang="en-GB" i="1" dirty="0">
              <a:latin typeface="InaiMathi" pitchFamily="2" charset="0"/>
              <a:cs typeface="InaiMathi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EF5C-02ED-ACAC-7CD4-747B47A78369}"/>
              </a:ext>
            </a:extLst>
          </p:cNvPr>
          <p:cNvSpPr txBox="1"/>
          <p:nvPr/>
        </p:nvSpPr>
        <p:spPr>
          <a:xfrm>
            <a:off x="3634739" y="4197839"/>
            <a:ext cx="751046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effectLst/>
                <a:latin typeface="InaiMathi" pitchFamily="2" charset="0"/>
                <a:cs typeface="InaiMathi" pitchFamily="2" charset="0"/>
              </a:rPr>
              <a:t>Map to show which countries have hosted the Olympics and how female representation has grown over the years </a:t>
            </a:r>
            <a:endParaRPr lang="en-US" i="1" dirty="0">
              <a:latin typeface="InaiMathi" pitchFamily="2" charset="0"/>
              <a:cs typeface="InaiMathi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DC173E-7AFA-5740-9DC2-D20AF2680397}"/>
              </a:ext>
            </a:extLst>
          </p:cNvPr>
          <p:cNvSpPr txBox="1"/>
          <p:nvPr/>
        </p:nvSpPr>
        <p:spPr>
          <a:xfrm>
            <a:off x="3634739" y="3505881"/>
            <a:ext cx="75104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effectLst/>
                <a:latin typeface="InaiMathi" pitchFamily="2" charset="0"/>
                <a:cs typeface="InaiMathi" pitchFamily="2" charset="0"/>
              </a:rPr>
              <a:t>Are women better represented at the Summer or Winter Olympic games</a:t>
            </a:r>
            <a:endParaRPr lang="en-US" i="1" dirty="0">
              <a:latin typeface="InaiMathi" pitchFamily="2" charset="0"/>
              <a:cs typeface="InaiMathi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598BD-70A9-45B0-1D71-1DFD526D93BD}"/>
              </a:ext>
            </a:extLst>
          </p:cNvPr>
          <p:cNvSpPr txBox="1"/>
          <p:nvPr/>
        </p:nvSpPr>
        <p:spPr>
          <a:xfrm>
            <a:off x="3224046" y="2940423"/>
            <a:ext cx="41069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/>
                <a:latin typeface="InaiMathi" pitchFamily="2" charset="0"/>
                <a:cs typeface="InaiMathi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049B6-C6B5-A977-3109-66F207958F37}"/>
              </a:ext>
            </a:extLst>
          </p:cNvPr>
          <p:cNvSpPr txBox="1"/>
          <p:nvPr/>
        </p:nvSpPr>
        <p:spPr>
          <a:xfrm>
            <a:off x="3208020" y="3502725"/>
            <a:ext cx="41069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aiMathi" pitchFamily="2" charset="0"/>
                <a:cs typeface="InaiMathi" pitchFamily="2" charset="0"/>
              </a:rPr>
              <a:t>2</a:t>
            </a:r>
            <a:endParaRPr lang="en-GB" dirty="0">
              <a:solidFill>
                <a:schemeClr val="bg1"/>
              </a:solidFill>
              <a:effectLst/>
              <a:latin typeface="InaiMathi" pitchFamily="2" charset="0"/>
              <a:cs typeface="InaiMathi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EB9F4-D10B-0453-C7F8-2FD2C6865FBC}"/>
              </a:ext>
            </a:extLst>
          </p:cNvPr>
          <p:cNvSpPr txBox="1"/>
          <p:nvPr/>
        </p:nvSpPr>
        <p:spPr>
          <a:xfrm>
            <a:off x="3208020" y="4201152"/>
            <a:ext cx="410693" cy="64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aiMathi" pitchFamily="2" charset="0"/>
                <a:cs typeface="InaiMathi" pitchFamily="2" charset="0"/>
              </a:rPr>
              <a:t>3</a:t>
            </a:r>
            <a:endParaRPr lang="en-GB" dirty="0">
              <a:solidFill>
                <a:schemeClr val="bg1"/>
              </a:solidFill>
              <a:effectLst/>
              <a:latin typeface="InaiMathi" pitchFamily="2" charset="0"/>
              <a:cs typeface="InaiMat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86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44C9-6C75-3C55-5313-0E425ADA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proposal continued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56FF7-5B3E-C5A9-0587-69BDC6B096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/>
              <a:t>13/7/20XX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A20E4-8D75-57B6-4FB5-A4F7C748B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 dirty="0"/>
              <a:t>Data visualisation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FC22A-5AB4-F2A2-C431-89B1D5D3D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4</a:t>
            </a:fld>
            <a:endParaRPr lang="en-GB" noProof="0"/>
          </a:p>
        </p:txBody>
      </p:sp>
      <p:pic>
        <p:nvPicPr>
          <p:cNvPr id="3083" name="Picture 5" descr="postgresql-logo | Unixmen">
            <a:extLst>
              <a:ext uri="{FF2B5EF4-FFF2-40B4-BE49-F238E27FC236}">
                <a16:creationId xmlns:a16="http://schemas.microsoft.com/office/drawing/2014/main" id="{441652C4-E466-D838-62B4-468F76E95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518" y="2406015"/>
            <a:ext cx="1252538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2" descr="Kaggle - Wikipedia">
            <a:extLst>
              <a:ext uri="{FF2B5EF4-FFF2-40B4-BE49-F238E27FC236}">
                <a16:creationId xmlns:a16="http://schemas.microsoft.com/office/drawing/2014/main" id="{FBA9ADEE-BF43-E7C7-EEFC-AFB64EDF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68" y="2884806"/>
            <a:ext cx="1325565" cy="5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3" descr="Python Logo, symbol, meaning, history, PNG">
            <a:extLst>
              <a:ext uri="{FF2B5EF4-FFF2-40B4-BE49-F238E27FC236}">
                <a16:creationId xmlns:a16="http://schemas.microsoft.com/office/drawing/2014/main" id="{2EB5D8BD-48BC-22BC-7D84-AE4DD0AB2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3" y="2605246"/>
            <a:ext cx="1812925" cy="10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7" descr="GitHub - d3/d3-logo: D3 brand assets.">
            <a:extLst>
              <a:ext uri="{FF2B5EF4-FFF2-40B4-BE49-F238E27FC236}">
                <a16:creationId xmlns:a16="http://schemas.microsoft.com/office/drawing/2014/main" id="{F9DEBD6B-792A-107F-6E13-63E6CEFB6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8" y="4346892"/>
            <a:ext cx="11303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12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BEB50858-65DF-48DA-CDFB-FE890E2B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510" y="4357369"/>
            <a:ext cx="1211263" cy="12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26" descr="Csv Images | Free Vectors, Stock Photos &amp; PSD">
            <a:extLst>
              <a:ext uri="{FF2B5EF4-FFF2-40B4-BE49-F238E27FC236}">
                <a16:creationId xmlns:a16="http://schemas.microsoft.com/office/drawing/2014/main" id="{C0BEDFCE-8E50-654B-F7A6-7B383A5B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50" y="2683600"/>
            <a:ext cx="876563" cy="8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F41C95C-1F3E-900A-027C-9EAB0943C1C4}"/>
              </a:ext>
            </a:extLst>
          </p:cNvPr>
          <p:cNvSpPr/>
          <p:nvPr/>
        </p:nvSpPr>
        <p:spPr>
          <a:xfrm>
            <a:off x="4246208" y="3045379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488B0DCA-BAF5-E29C-AD61-EBC62DCFC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101045F0-1328-B7B9-C9F6-A63C6F328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524027DD-882A-9206-A73C-99FD49D3D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8AE54DAA-5B48-9AD0-7DF5-94306593E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18916CFB-1875-0126-D9FA-34CF4C62E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384AC283-CAD5-4EB0-25E3-C844267BD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32E6FCB-AA8E-0739-E3DC-C1FF71AE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0">
            <a:extLst>
              <a:ext uri="{FF2B5EF4-FFF2-40B4-BE49-F238E27FC236}">
                <a16:creationId xmlns:a16="http://schemas.microsoft.com/office/drawing/2014/main" id="{6E3157C2-AE2E-ACF2-CA92-CD0ADD571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31">
            <a:extLst>
              <a:ext uri="{FF2B5EF4-FFF2-40B4-BE49-F238E27FC236}">
                <a16:creationId xmlns:a16="http://schemas.microsoft.com/office/drawing/2014/main" id="{1CCABFAF-3EE1-0B24-868F-F49EF253B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9A453922-346E-968C-5F34-BB4F8AAB4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08ECE97-97EE-E6FA-1DD3-44AFFFDA800B}"/>
              </a:ext>
            </a:extLst>
          </p:cNvPr>
          <p:cNvSpPr/>
          <p:nvPr/>
        </p:nvSpPr>
        <p:spPr>
          <a:xfrm>
            <a:off x="5885543" y="3045379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7D85EC7-BA08-8957-43CD-0979B147984E}"/>
              </a:ext>
            </a:extLst>
          </p:cNvPr>
          <p:cNvSpPr/>
          <p:nvPr/>
        </p:nvSpPr>
        <p:spPr>
          <a:xfrm rot="18472391">
            <a:off x="7326677" y="2323129"/>
            <a:ext cx="588376" cy="179517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0" name="Picture 2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ADDAFAA-5861-5DE7-BC26-E0723F961C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4096" y="1050983"/>
            <a:ext cx="2082800" cy="889578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8A345811-E7F9-A661-FE58-84BB79FE0B61}"/>
              </a:ext>
            </a:extLst>
          </p:cNvPr>
          <p:cNvSpPr/>
          <p:nvPr/>
        </p:nvSpPr>
        <p:spPr>
          <a:xfrm>
            <a:off x="9197068" y="1429939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2" name="Picture 26" descr="Csv Images | Free Vectors, Stock Photos &amp; PSD">
            <a:extLst>
              <a:ext uri="{FF2B5EF4-FFF2-40B4-BE49-F238E27FC236}">
                <a16:creationId xmlns:a16="http://schemas.microsoft.com/office/drawing/2014/main" id="{E8CC1AFD-DE05-0512-3E1A-94A76766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07" y="1084143"/>
            <a:ext cx="876563" cy="8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AF62F444-8CB9-1E2F-9660-710F88A85D6A}"/>
              </a:ext>
            </a:extLst>
          </p:cNvPr>
          <p:cNvSpPr/>
          <p:nvPr/>
        </p:nvSpPr>
        <p:spPr>
          <a:xfrm>
            <a:off x="7473463" y="3040290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FC323579-1C4D-67B9-4960-BBC4687FF7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92211" y="2696128"/>
            <a:ext cx="2091035" cy="818231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7445C17A-144A-495C-86D8-BC799E0F9307}"/>
              </a:ext>
            </a:extLst>
          </p:cNvPr>
          <p:cNvSpPr/>
          <p:nvPr/>
        </p:nvSpPr>
        <p:spPr>
          <a:xfrm>
            <a:off x="9148212" y="3023711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F11159A-A835-314F-E0F3-F3791FCDC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3744" y="4368010"/>
            <a:ext cx="2394872" cy="907409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198D75F8-A708-2263-56CF-B440E55B4ECC}"/>
              </a:ext>
            </a:extLst>
          </p:cNvPr>
          <p:cNvSpPr/>
          <p:nvPr/>
        </p:nvSpPr>
        <p:spPr>
          <a:xfrm rot="5400000">
            <a:off x="10686268" y="3886843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110" name="Picture 38" descr="Leaflet Logo PNG Transparent &amp; SVG Vector - Freebie Supply">
            <a:extLst>
              <a:ext uri="{FF2B5EF4-FFF2-40B4-BE49-F238E27FC236}">
                <a16:creationId xmlns:a16="http://schemas.microsoft.com/office/drawing/2014/main" id="{CEB65AAC-CB48-B7FD-60B0-F740FD171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08" b="25489"/>
          <a:stretch/>
        </p:blipFill>
        <p:spPr bwMode="auto">
          <a:xfrm>
            <a:off x="4624792" y="4491162"/>
            <a:ext cx="2364095" cy="9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9">
            <a:extLst>
              <a:ext uri="{FF2B5EF4-FFF2-40B4-BE49-F238E27FC236}">
                <a16:creationId xmlns:a16="http://schemas.microsoft.com/office/drawing/2014/main" id="{DEEFDDF3-1372-4FA1-6269-4DF04B77335C}"/>
              </a:ext>
            </a:extLst>
          </p:cNvPr>
          <p:cNvSpPr/>
          <p:nvPr/>
        </p:nvSpPr>
        <p:spPr>
          <a:xfrm rot="10800000">
            <a:off x="6943168" y="4854708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36E40AA5-19FA-862D-93FB-40046907682B}"/>
              </a:ext>
            </a:extLst>
          </p:cNvPr>
          <p:cNvSpPr/>
          <p:nvPr/>
        </p:nvSpPr>
        <p:spPr>
          <a:xfrm rot="10800000">
            <a:off x="8982559" y="4854708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2BD46-A2F6-A55A-9B82-E6E9ECE05157}"/>
              </a:ext>
            </a:extLst>
          </p:cNvPr>
          <p:cNvSpPr/>
          <p:nvPr/>
        </p:nvSpPr>
        <p:spPr>
          <a:xfrm rot="10800000">
            <a:off x="4145994" y="4871615"/>
            <a:ext cx="502920" cy="15684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59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C48D-8FE7-491A-A6C7-72647C2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444593"/>
            <a:ext cx="3911600" cy="54895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latin typeface="InaiMathi" pitchFamily="2" charset="0"/>
                <a:ea typeface="Gadugi" panose="020B0802040204020203" pitchFamily="34" charset="0"/>
                <a:cs typeface="InaiMathi" pitchFamily="2" charset="0"/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3D4FE-F554-41E3-B768-8EE98FC1E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3129" y="3080380"/>
            <a:ext cx="4292600" cy="1482289"/>
          </a:xfrm>
        </p:spPr>
        <p:txBody>
          <a:bodyPr vert="horz" lIns="0" tIns="45720" rIns="91440" bIns="45720" numCol="1" rtlCol="0" anchor="t">
            <a:normAutofit/>
          </a:bodyPr>
          <a:lstStyle/>
          <a:p>
            <a:pPr rtl="0"/>
            <a:r>
              <a:rPr lang="en-US" sz="24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</a:t>
            </a:r>
            <a:r>
              <a:rPr lang="en-US" sz="2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  <a:p>
            <a:pPr rtl="0"/>
            <a:r>
              <a:rPr lang="en-US" sz="2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120 years of Olympic history: athletes and results | Kaggle</a:t>
            </a:r>
            <a:endParaRPr lang="en-GB" sz="2000" dirty="0">
              <a:effectLst/>
              <a:latin typeface="InaiMathi" pitchFamily="2" charset="0"/>
              <a:cs typeface="InaiMathi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3AA93-9E8F-426E-893A-DCBA765C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199" y="6356350"/>
            <a:ext cx="1146629" cy="365125"/>
          </a:xfrm>
        </p:spPr>
        <p:txBody>
          <a:bodyPr rtlCol="0"/>
          <a:lstStyle/>
          <a:p>
            <a:pPr rtl="0"/>
            <a:r>
              <a:rPr lang="en-GB" dirty="0"/>
              <a:t>Monday 03</a:t>
            </a:r>
            <a:r>
              <a:rPr lang="en-GB" baseline="30000" dirty="0"/>
              <a:t>rd</a:t>
            </a:r>
            <a:r>
              <a:rPr lang="en-GB" dirty="0"/>
              <a:t> October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8DC64-4756-4F00-B33B-9C1275D4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 rtlCol="0"/>
          <a:lstStyle/>
          <a:p>
            <a:pPr rtl="0"/>
            <a:r>
              <a:rPr lang="en-GB" dirty="0"/>
              <a:t>Project 3 Visualisation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F7213-3C72-4451-B46A-78DA6524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14" name="Picture Placeholder 13" descr="Basketball with solid fill">
            <a:extLst>
              <a:ext uri="{FF2B5EF4-FFF2-40B4-BE49-F238E27FC236}">
                <a16:creationId xmlns:a16="http://schemas.microsoft.com/office/drawing/2014/main" id="{BB413533-A4CF-4BC0-F795-E5455D84AD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Graphic 6" descr="Football ball with solid fill">
            <a:extLst>
              <a:ext uri="{FF2B5EF4-FFF2-40B4-BE49-F238E27FC236}">
                <a16:creationId xmlns:a16="http://schemas.microsoft.com/office/drawing/2014/main" id="{878928A3-7230-B050-B3FC-18ABC3D96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8814" y="3419856"/>
            <a:ext cx="3438144" cy="3438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E258B-84DD-BC98-3565-330F6BE88D9F}"/>
              </a:ext>
            </a:extLst>
          </p:cNvPr>
          <p:cNvSpPr txBox="1"/>
          <p:nvPr/>
        </p:nvSpPr>
        <p:spPr>
          <a:xfrm>
            <a:off x="7363265" y="2059394"/>
            <a:ext cx="4612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aiMathi" pitchFamily="2" charset="0"/>
                <a:cs typeface="InaiMathi" pitchFamily="2" charset="0"/>
              </a:rPr>
              <a:t>The Data source we acquired for the project was a CSV file that consisted of all the winners from the Olympics games.</a:t>
            </a:r>
            <a:endParaRPr lang="en-GB" sz="1600" dirty="0">
              <a:solidFill>
                <a:schemeClr val="bg1"/>
              </a:solidFill>
              <a:latin typeface="InaiMathi" pitchFamily="2" charset="0"/>
              <a:cs typeface="InaiMat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1F733F-F3D1-64F8-DEAD-2EBFECFD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866" y="1227091"/>
            <a:ext cx="4685524" cy="879144"/>
          </a:xfrm>
        </p:spPr>
        <p:txBody>
          <a:bodyPr/>
          <a:lstStyle/>
          <a:p>
            <a:r>
              <a:rPr lang="en-US" dirty="0">
                <a:latin typeface="InaiMathi" pitchFamily="2" charset="0"/>
                <a:cs typeface="InaiMathi" pitchFamily="2" charset="0"/>
              </a:rPr>
              <a:t>Challenges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060498-C8A9-F755-BE87-6B7963C9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6</a:t>
            </a:fld>
            <a:endParaRPr lang="en-GB" noProof="0"/>
          </a:p>
        </p:txBody>
      </p:sp>
      <p:pic>
        <p:nvPicPr>
          <p:cNvPr id="4108" name="Picture 12" descr="Challenges - Free business and finance icons">
            <a:extLst>
              <a:ext uri="{FF2B5EF4-FFF2-40B4-BE49-F238E27FC236}">
                <a16:creationId xmlns:a16="http://schemas.microsoft.com/office/drawing/2014/main" id="{FC31AB87-B2EE-223B-37FE-50C97D33A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91" y="1666663"/>
            <a:ext cx="4202007" cy="420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:upside_down_face:">
            <a:extLst>
              <a:ext uri="{FF2B5EF4-FFF2-40B4-BE49-F238E27FC236}">
                <a16:creationId xmlns:a16="http://schemas.microsoft.com/office/drawing/2014/main" id="{36C0D123-403A-2DF2-2F7C-9C3CAC9FE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4188" y="-46038"/>
            <a:ext cx="558800" cy="55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0D89D779-C935-E9BF-5B96-0E0CF7EE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525" y="2259748"/>
            <a:ext cx="7079585" cy="3371161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87753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>
            <a:extLst>
              <a:ext uri="{FF2B5EF4-FFF2-40B4-BE49-F238E27FC236}">
                <a16:creationId xmlns:a16="http://schemas.microsoft.com/office/drawing/2014/main" id="{4795839B-49EE-D148-11AA-0B9DE810A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A191B342-DE73-D70E-109A-D527AED12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4F02495-0770-D4BF-279D-B3C1597B9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8B9DB904-785C-EDB7-8218-BCDDE6D00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4289433A-2568-34BD-D5C8-E75DCF486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1DE3E922-D328-7FDC-9A7B-2F60290A6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7CFC72AE-9AD6-2291-7873-A692A581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1C0FCB26-902F-76D3-E45F-D1FFA5685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EABF4663-3351-FF8A-C5F9-B414950B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2">
            <a:extLst>
              <a:ext uri="{FF2B5EF4-FFF2-40B4-BE49-F238E27FC236}">
                <a16:creationId xmlns:a16="http://schemas.microsoft.com/office/drawing/2014/main" id="{A4A8E3E3-17BF-EE1C-1651-C74EC216F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8" name="Graphic 37" descr="Podium with solid fill">
            <a:extLst>
              <a:ext uri="{FF2B5EF4-FFF2-40B4-BE49-F238E27FC236}">
                <a16:creationId xmlns:a16="http://schemas.microsoft.com/office/drawing/2014/main" id="{625E5E4F-9738-06ED-1B4D-698C2740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30" y="1235427"/>
            <a:ext cx="4754881" cy="4754881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07D1A711-8461-A69F-101B-81D0A6E6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7956" y="1085155"/>
            <a:ext cx="5905499" cy="838200"/>
          </a:xfrm>
        </p:spPr>
        <p:txBody>
          <a:bodyPr/>
          <a:lstStyle/>
          <a:p>
            <a:r>
              <a:rPr lang="en-US" dirty="0">
                <a:latin typeface="InaiMathi" pitchFamily="2" charset="0"/>
                <a:cs typeface="InaiMathi" pitchFamily="2" charset="0"/>
              </a:rPr>
              <a:t>Achievements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BFA8EEB-17A8-2BE6-80ED-44FA1F9780D6}"/>
              </a:ext>
            </a:extLst>
          </p:cNvPr>
          <p:cNvSpPr/>
          <p:nvPr/>
        </p:nvSpPr>
        <p:spPr>
          <a:xfrm>
            <a:off x="5596036" y="2206090"/>
            <a:ext cx="2808902" cy="1338150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 Split displaying growth in participating females </a:t>
            </a:r>
            <a:endParaRPr lang="en-GB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1FFF58DB-CD0E-835F-58F9-E6AAF41E7D2D}"/>
              </a:ext>
            </a:extLst>
          </p:cNvPr>
          <p:cNvSpPr/>
          <p:nvPr/>
        </p:nvSpPr>
        <p:spPr>
          <a:xfrm>
            <a:off x="5570376" y="3972453"/>
            <a:ext cx="2808902" cy="1399830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 information  of the Winter Olympics.</a:t>
            </a:r>
            <a:endParaRPr lang="en-GB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8C22F9A-9DCD-D0EA-4AD5-AEC490FB822C}"/>
              </a:ext>
            </a:extLst>
          </p:cNvPr>
          <p:cNvSpPr/>
          <p:nvPr/>
        </p:nvSpPr>
        <p:spPr>
          <a:xfrm>
            <a:off x="8743695" y="3972453"/>
            <a:ext cx="2988125" cy="1475410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Hosting Countries achievements have been shown in each year.</a:t>
            </a:r>
            <a:endParaRPr lang="en-GB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D7147E01-AD85-177F-F38E-42A8E9946DC9}"/>
              </a:ext>
            </a:extLst>
          </p:cNvPr>
          <p:cNvSpPr/>
          <p:nvPr/>
        </p:nvSpPr>
        <p:spPr>
          <a:xfrm>
            <a:off x="8743695" y="2137461"/>
            <a:ext cx="2808901" cy="1475407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Medal Count of Countries in a timeline of the Winter Games.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73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C0C2-918D-493B-88AC-1556A77D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5" y="629616"/>
            <a:ext cx="8042991" cy="132556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Webpage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8D8B0-45A5-4F7D-9510-139B00A37B5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511"/>
          </a:xfrm>
        </p:spPr>
        <p:txBody>
          <a:bodyPr rtlCol="0">
            <a:noAutofit/>
          </a:bodyPr>
          <a:lstStyle/>
          <a:p>
            <a:pPr rtl="0"/>
            <a:endParaRPr lang="en-GB" dirty="0"/>
          </a:p>
          <a:p>
            <a:pPr rtl="0"/>
            <a:endParaRPr lang="en-GB" dirty="0"/>
          </a:p>
        </p:txBody>
      </p:sp>
      <p:pic>
        <p:nvPicPr>
          <p:cNvPr id="13" name="Online Image Placeholder 12" descr="Polaroid Pictures outline">
            <a:extLst>
              <a:ext uri="{FF2B5EF4-FFF2-40B4-BE49-F238E27FC236}">
                <a16:creationId xmlns:a16="http://schemas.microsoft.com/office/drawing/2014/main" id="{AF4EBF4E-5DA7-4D6A-BF3F-B5152F57E622}"/>
              </a:ext>
            </a:extLst>
          </p:cNvPr>
          <p:cNvPicPr>
            <a:picLocks noGrp="1" noChangeAspect="1"/>
          </p:cNvPicPr>
          <p:nvPr>
            <p:ph type="clipArt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2456" y="3911600"/>
            <a:ext cx="746125" cy="746125"/>
          </a:xfrm>
        </p:spPr>
      </p:pic>
      <p:pic>
        <p:nvPicPr>
          <p:cNvPr id="17" name="Online Image Placeholder 16" descr="Ecommerce outline">
            <a:extLst>
              <a:ext uri="{FF2B5EF4-FFF2-40B4-BE49-F238E27FC236}">
                <a16:creationId xmlns:a16="http://schemas.microsoft.com/office/drawing/2014/main" id="{E4CCECD0-D712-4583-B11C-8AE4E4404227}"/>
              </a:ext>
            </a:extLst>
          </p:cNvPr>
          <p:cNvPicPr>
            <a:picLocks noGrp="1" noChangeAspect="1"/>
          </p:cNvPicPr>
          <p:nvPr>
            <p:ph type="clipArt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3919" y="3911600"/>
            <a:ext cx="746125" cy="7461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4B12C8-7D13-4A97-984A-D62F49E4128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511"/>
          </a:xfrm>
        </p:spPr>
        <p:txBody>
          <a:bodyPr rtlCol="0">
            <a:noAutofit/>
          </a:bodyPr>
          <a:lstStyle/>
          <a:p>
            <a:pPr rtl="0"/>
            <a:endParaRPr lang="en-GB" dirty="0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2D47FE32-E4F9-49CA-A793-C48BD3246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A16C5EA-BDE7-137F-CA2E-2571F1AD10DE}"/>
              </a:ext>
            </a:extLst>
          </p:cNvPr>
          <p:cNvPicPr>
            <a:picLocks noGrp="1" noChangeAspect="1"/>
          </p:cNvPicPr>
          <p:nvPr>
            <p:ph type="clipArt" sz="quarter" idx="11"/>
          </p:nvPr>
        </p:nvPicPr>
        <p:blipFill rotWithShape="1">
          <a:blip r:embed="rId7"/>
          <a:srcRect l="83" t="10354" b="31089"/>
          <a:stretch/>
        </p:blipFill>
        <p:spPr>
          <a:xfrm>
            <a:off x="22578" y="3551071"/>
            <a:ext cx="4014787" cy="2461829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D54126CD-42A5-B46E-ED27-EFCF3692BA8E}"/>
              </a:ext>
            </a:extLst>
          </p:cNvPr>
          <p:cNvSpPr>
            <a:spLocks noGrp="1" noChangeAspect="1" noChangeArrowheads="1"/>
          </p:cNvSpPr>
          <p:nvPr>
            <p:ph type="body" idx="12"/>
          </p:nvPr>
        </p:nvSpPr>
        <p:spPr bwMode="auto">
          <a:xfrm>
            <a:off x="4970463" y="4922838"/>
            <a:ext cx="2176462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CC3F1B-6E9F-9A39-9933-FBAE18A3D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712" y="3551070"/>
            <a:ext cx="4014787" cy="24618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668E25-363C-895D-AABA-D42720605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4635" y="3551071"/>
            <a:ext cx="4014787" cy="24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3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inter Olympics: Best Photos so Far">
            <a:extLst>
              <a:ext uri="{FF2B5EF4-FFF2-40B4-BE49-F238E27FC236}">
                <a16:creationId xmlns:a16="http://schemas.microsoft.com/office/drawing/2014/main" id="{6E840D30-162A-F4B7-60E0-C4CD70C6F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7" r="22186" b="-1"/>
          <a:stretch/>
        </p:blipFill>
        <p:spPr bwMode="auto">
          <a:xfrm>
            <a:off x="571944" y="553068"/>
            <a:ext cx="4608576" cy="574867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rtlCol="0" anchor="t">
            <a:normAutofit/>
          </a:bodyPr>
          <a:lstStyle/>
          <a:p>
            <a:pPr rtl="0"/>
            <a:r>
              <a:rPr lang="en-GB" dirty="0"/>
              <a:t>Our Dashboard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08E38868-AE22-478C-A747-15E01640B5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GB" smtClean="0"/>
              <a:pPr rtl="0">
                <a:spcAft>
                  <a:spcPts val="600"/>
                </a:spcAft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1353C"/>
      </a:accent1>
      <a:accent2>
        <a:srgbClr val="DB8802"/>
      </a:accent2>
      <a:accent3>
        <a:srgbClr val="D91D62"/>
      </a:accent3>
      <a:accent4>
        <a:srgbClr val="42529B"/>
      </a:accent4>
      <a:accent5>
        <a:srgbClr val="CBDA00"/>
      </a:accent5>
      <a:accent6>
        <a:srgbClr val="76DCFD"/>
      </a:accent6>
      <a:hlink>
        <a:srgbClr val="0563C1"/>
      </a:hlink>
      <a:folHlink>
        <a:srgbClr val="954F72"/>
      </a:folHlink>
    </a:clrScheme>
    <a:fontScheme name="Custom 61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128_TF78298634_Win32" id="{9EFF1AE6-A51A-43DD-BED1-B077B4EBC7C7}" vid="{4637B974-7793-453C-A44B-3DAC7664ED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D31630-1B84-4A08-99C6-CB51F30BB3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3269CC-2AC8-48AE-8176-E481F45EB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C87C8F-F87B-4D7A-AA05-EBC7DA9C67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</TotalTime>
  <Words>273</Words>
  <Application>Microsoft Macintosh PowerPoint</Application>
  <PresentationFormat>Widescreen</PresentationFormat>
  <Paragraphs>69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Gadugi</vt:lpstr>
      <vt:lpstr>Gill Sans Nova</vt:lpstr>
      <vt:lpstr>InaiMathi</vt:lpstr>
      <vt:lpstr>Office Theme</vt:lpstr>
      <vt:lpstr>PowerPoint Presentation</vt:lpstr>
      <vt:lpstr>Data Olympians</vt:lpstr>
      <vt:lpstr>Initial Proposal</vt:lpstr>
      <vt:lpstr>Initial proposal continued</vt:lpstr>
      <vt:lpstr>Sources</vt:lpstr>
      <vt:lpstr>Challenges</vt:lpstr>
      <vt:lpstr>Achievements</vt:lpstr>
      <vt:lpstr>Webpage </vt:lpstr>
      <vt:lpstr>Our Dashboard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Aodhnait Elliott</dc:creator>
  <cp:lastModifiedBy>Aodhnait Elliott</cp:lastModifiedBy>
  <cp:revision>6</cp:revision>
  <dcterms:created xsi:type="dcterms:W3CDTF">2022-09-21T18:32:34Z</dcterms:created>
  <dcterms:modified xsi:type="dcterms:W3CDTF">2022-10-03T18:54:48Z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